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99036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 uri="http://customooxmlschemas.google.com/">
      <go:slidesCustomData xmlns:go="http://customooxmlschemas.google.com/" r:id="rId7" roundtripDataSignature="AMtx7mgTPK6BEBD+1v0WO7RTDkVm01Qm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4"/>
          <p:cNvSpPr txBox="1"/>
          <p:nvPr>
            <p:ph type="ctrTitle"/>
          </p:nvPr>
        </p:nvSpPr>
        <p:spPr>
          <a:xfrm>
            <a:off x="233781" y="1433649"/>
            <a:ext cx="6390300" cy="3952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4"/>
          <p:cNvSpPr txBox="1"/>
          <p:nvPr>
            <p:ph idx="1" type="subTitle"/>
          </p:nvPr>
        </p:nvSpPr>
        <p:spPr>
          <a:xfrm>
            <a:off x="233775" y="5456992"/>
            <a:ext cx="6390300" cy="1526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3"/>
          <p:cNvSpPr txBox="1"/>
          <p:nvPr>
            <p:ph hasCustomPrompt="1" type="title"/>
          </p:nvPr>
        </p:nvSpPr>
        <p:spPr>
          <a:xfrm>
            <a:off x="233775" y="2129799"/>
            <a:ext cx="6390300" cy="3780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p:nvPr>
            <p:ph idx="1" type="body"/>
          </p:nvPr>
        </p:nvSpPr>
        <p:spPr>
          <a:xfrm>
            <a:off x="233775" y="6069481"/>
            <a:ext cx="6390300" cy="2504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4"/>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5"/>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5"/>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5"/>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6"/>
          <p:cNvSpPr txBox="1"/>
          <p:nvPr>
            <p:ph type="title"/>
          </p:nvPr>
        </p:nvSpPr>
        <p:spPr>
          <a:xfrm>
            <a:off x="233775" y="4141374"/>
            <a:ext cx="6390300" cy="1620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6"/>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7"/>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7"/>
          <p:cNvSpPr txBox="1"/>
          <p:nvPr>
            <p:ph idx="1" type="body"/>
          </p:nvPr>
        </p:nvSpPr>
        <p:spPr>
          <a:xfrm>
            <a:off x="233775"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7"/>
          <p:cNvSpPr txBox="1"/>
          <p:nvPr>
            <p:ph idx="2" type="body"/>
          </p:nvPr>
        </p:nvSpPr>
        <p:spPr>
          <a:xfrm>
            <a:off x="3624300" y="2219044"/>
            <a:ext cx="3000000" cy="6578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7"/>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8"/>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8"/>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9"/>
          <p:cNvSpPr txBox="1"/>
          <p:nvPr>
            <p:ph type="title"/>
          </p:nvPr>
        </p:nvSpPr>
        <p:spPr>
          <a:xfrm>
            <a:off x="233775" y="1069785"/>
            <a:ext cx="2106000" cy="1455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9"/>
          <p:cNvSpPr txBox="1"/>
          <p:nvPr>
            <p:ph idx="1" type="body"/>
          </p:nvPr>
        </p:nvSpPr>
        <p:spPr>
          <a:xfrm>
            <a:off x="233775" y="2675618"/>
            <a:ext cx="2106000" cy="61218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9"/>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0"/>
          <p:cNvSpPr txBox="1"/>
          <p:nvPr>
            <p:ph type="title"/>
          </p:nvPr>
        </p:nvSpPr>
        <p:spPr>
          <a:xfrm>
            <a:off x="367688" y="866746"/>
            <a:ext cx="4775700" cy="787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0"/>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1"/>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txBox="1"/>
          <p:nvPr>
            <p:ph type="title"/>
          </p:nvPr>
        </p:nvSpPr>
        <p:spPr>
          <a:xfrm>
            <a:off x="199125" y="2374428"/>
            <a:ext cx="3033900" cy="28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1"/>
          <p:cNvSpPr txBox="1"/>
          <p:nvPr>
            <p:ph idx="1" type="subTitle"/>
          </p:nvPr>
        </p:nvSpPr>
        <p:spPr>
          <a:xfrm>
            <a:off x="199125" y="5397207"/>
            <a:ext cx="3033900" cy="237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1"/>
          <p:cNvSpPr txBox="1"/>
          <p:nvPr>
            <p:ph idx="2" type="body"/>
          </p:nvPr>
        </p:nvSpPr>
        <p:spPr>
          <a:xfrm>
            <a:off x="3704625" y="1394418"/>
            <a:ext cx="2877600" cy="7114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1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2"/>
          <p:cNvSpPr txBox="1"/>
          <p:nvPr>
            <p:ph idx="1" type="body"/>
          </p:nvPr>
        </p:nvSpPr>
        <p:spPr>
          <a:xfrm>
            <a:off x="233775" y="8145800"/>
            <a:ext cx="4499100" cy="11652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2"/>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3"/>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
          <p:cNvSpPr txBox="1"/>
          <p:nvPr/>
        </p:nvSpPr>
        <p:spPr>
          <a:xfrm>
            <a:off x="664050" y="2479375"/>
            <a:ext cx="5529900" cy="633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lang="nl" sz="3600"/>
              <a:t>Kruikjes overgieten</a:t>
            </a:r>
            <a:endParaRPr b="0" i="0" sz="3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i="1" lang="nl" sz="1100">
                <a:solidFill>
                  <a:srgbClr val="F39430"/>
                </a:solidFill>
              </a:rPr>
              <a:t>1 Koningen 17:15-16</a:t>
            </a:r>
            <a:endParaRPr i="1" sz="1100">
              <a:solidFill>
                <a:srgbClr val="F39430"/>
              </a:solidFill>
            </a:endParaRPr>
          </a:p>
          <a:p>
            <a:pPr indent="0" lvl="0" marL="0" marR="0" rtl="0" algn="ctr">
              <a:lnSpc>
                <a:spcPct val="100000"/>
              </a:lnSpc>
              <a:spcBef>
                <a:spcPts val="0"/>
              </a:spcBef>
              <a:spcAft>
                <a:spcPts val="0"/>
              </a:spcAft>
              <a:buClr>
                <a:srgbClr val="000000"/>
              </a:buClr>
              <a:buSzPts val="1600"/>
              <a:buFont typeface="Arial"/>
              <a:buNone/>
            </a:pPr>
            <a:r>
              <a:rPr b="0" i="1" lang="nl" sz="1100" u="none" cap="none" strike="noStrike">
                <a:solidFill>
                  <a:srgbClr val="F39430"/>
                </a:solidFill>
                <a:latin typeface="Arial"/>
                <a:ea typeface="Arial"/>
                <a:cs typeface="Arial"/>
                <a:sym typeface="Arial"/>
              </a:rPr>
              <a:t>De vrouw ging naar huis en deed wat Elia gezegd had. Zijzelf, de mensen in haar huis en Elia hadden elke dag genoeg te eten. De pot met meel raakte niet leeg, en er zat altijd olie in de kruik. Zo had de Heer het beloofd en zo had Elia het gezegd.</a:t>
            </a:r>
            <a:endParaRPr b="0" i="1" sz="1100" u="none" cap="none" strike="noStrike">
              <a:solidFill>
                <a:srgbClr val="F3943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1" sz="1200" u="none" cap="none" strike="noStrike">
              <a:solidFill>
                <a:srgbClr val="F3943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1"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nl" sz="1200" u="none" cap="none" strike="noStrike">
                <a:solidFill>
                  <a:srgbClr val="000000"/>
                </a:solidFill>
                <a:latin typeface="Arial"/>
                <a:ea typeface="Arial"/>
                <a:cs typeface="Arial"/>
                <a:sym typeface="Arial"/>
              </a:rPr>
              <a:t>Opdracht</a:t>
            </a:r>
            <a:endParaRPr b="1" sz="1200"/>
          </a:p>
          <a:p>
            <a:pPr indent="0" lvl="0" marL="0" marR="0" rtl="0" algn="l">
              <a:lnSpc>
                <a:spcPct val="100000"/>
              </a:lnSpc>
              <a:spcBef>
                <a:spcPts val="0"/>
              </a:spcBef>
              <a:spcAft>
                <a:spcPts val="0"/>
              </a:spcAft>
              <a:buClr>
                <a:srgbClr val="000000"/>
              </a:buClr>
              <a:buSzPts val="1600"/>
              <a:buFont typeface="Arial"/>
              <a:buNone/>
            </a:pPr>
            <a:br>
              <a:rPr lang="nl" sz="1200"/>
            </a:br>
            <a:r>
              <a:rPr lang="nl" sz="1200"/>
              <a:t>Nodig:</a:t>
            </a:r>
            <a:endParaRPr sz="1200"/>
          </a:p>
          <a:p>
            <a:pPr indent="-304800" lvl="0" marL="457200" marR="0" rtl="0" algn="l">
              <a:lnSpc>
                <a:spcPct val="100000"/>
              </a:lnSpc>
              <a:spcBef>
                <a:spcPts val="0"/>
              </a:spcBef>
              <a:spcAft>
                <a:spcPts val="0"/>
              </a:spcAft>
              <a:buSzPts val="1200"/>
              <a:buChar char="●"/>
            </a:pPr>
            <a:r>
              <a:rPr lang="nl" sz="1200"/>
              <a:t>Kruikjes en schaaltjes</a:t>
            </a:r>
            <a:endParaRPr sz="1200"/>
          </a:p>
          <a:p>
            <a:pPr indent="-304800" lvl="0" marL="457200" marR="0" rtl="0" algn="l">
              <a:lnSpc>
                <a:spcPct val="100000"/>
              </a:lnSpc>
              <a:spcBef>
                <a:spcPts val="0"/>
              </a:spcBef>
              <a:spcAft>
                <a:spcPts val="0"/>
              </a:spcAft>
              <a:buSzPts val="1200"/>
              <a:buChar char="●"/>
            </a:pPr>
            <a:r>
              <a:rPr lang="nl" sz="1200"/>
              <a:t>Water</a:t>
            </a:r>
            <a:endParaRPr sz="1200"/>
          </a:p>
          <a:p>
            <a:pPr indent="-304800" lvl="0" marL="457200" marR="0" rtl="0" algn="l">
              <a:lnSpc>
                <a:spcPct val="100000"/>
              </a:lnSpc>
              <a:spcBef>
                <a:spcPts val="0"/>
              </a:spcBef>
              <a:spcAft>
                <a:spcPts val="0"/>
              </a:spcAft>
              <a:buSzPts val="1200"/>
              <a:buChar char="●"/>
            </a:pPr>
            <a:r>
              <a:rPr lang="nl" sz="1200"/>
              <a:t>Een bak of dienblad om het water op te vangen</a:t>
            </a:r>
            <a:endParaRPr sz="1200"/>
          </a:p>
          <a:p>
            <a:pPr indent="-304800" lvl="0" marL="457200" marR="0" rtl="0" algn="l">
              <a:lnSpc>
                <a:spcPct val="100000"/>
              </a:lnSpc>
              <a:spcBef>
                <a:spcPts val="0"/>
              </a:spcBef>
              <a:spcAft>
                <a:spcPts val="0"/>
              </a:spcAft>
              <a:buSzPts val="1200"/>
              <a:buChar char="●"/>
            </a:pPr>
            <a:r>
              <a:rPr lang="nl" sz="1200"/>
              <a:t>Olie (goedkope olie zoals zonnebloem)</a:t>
            </a:r>
            <a:endParaRPr sz="1200"/>
          </a:p>
          <a:p>
            <a:pPr indent="0" lvl="0" marL="0" marR="0" rtl="0" algn="l">
              <a:lnSpc>
                <a:spcPct val="100000"/>
              </a:lnSpc>
              <a:spcBef>
                <a:spcPts val="0"/>
              </a:spcBef>
              <a:spcAft>
                <a:spcPts val="0"/>
              </a:spcAft>
              <a:buClr>
                <a:srgbClr val="000000"/>
              </a:buClr>
              <a:buSzPts val="1600"/>
              <a:buFont typeface="Arial"/>
              <a:buNone/>
            </a:pPr>
            <a:r>
              <a:t/>
            </a:r>
            <a:endParaRPr sz="1200"/>
          </a:p>
          <a:p>
            <a:pPr indent="-304800" lvl="0" marL="457200" marR="0" rtl="0" algn="l">
              <a:lnSpc>
                <a:spcPct val="100000"/>
              </a:lnSpc>
              <a:spcBef>
                <a:spcPts val="0"/>
              </a:spcBef>
              <a:spcAft>
                <a:spcPts val="0"/>
              </a:spcAft>
              <a:buSzPts val="1200"/>
              <a:buAutoNum type="arabicPeriod"/>
            </a:pPr>
            <a:r>
              <a:rPr lang="nl" sz="1200"/>
              <a:t>Giet het water over van de ene in de andere kruik (let op dat je niet teveel knoeit!)</a:t>
            </a:r>
            <a:endParaRPr sz="1200"/>
          </a:p>
          <a:p>
            <a:pPr indent="-304800" lvl="0" marL="457200" marR="0" rtl="0" algn="l">
              <a:lnSpc>
                <a:spcPct val="100000"/>
              </a:lnSpc>
              <a:spcBef>
                <a:spcPts val="0"/>
              </a:spcBef>
              <a:spcAft>
                <a:spcPts val="0"/>
              </a:spcAft>
              <a:buSzPts val="1200"/>
              <a:buAutoNum type="arabicPeriod"/>
            </a:pPr>
            <a:r>
              <a:rPr lang="nl" sz="1200"/>
              <a:t>Giet een beetje olie in een schaaltje </a:t>
            </a:r>
            <a:endParaRPr sz="1200"/>
          </a:p>
          <a:p>
            <a:pPr indent="-304800" lvl="0" marL="457200" marR="0" rtl="0" algn="l">
              <a:lnSpc>
                <a:spcPct val="100000"/>
              </a:lnSpc>
              <a:spcBef>
                <a:spcPts val="0"/>
              </a:spcBef>
              <a:spcAft>
                <a:spcPts val="0"/>
              </a:spcAft>
              <a:buSzPts val="1200"/>
              <a:buAutoNum type="arabicPeriod"/>
            </a:pPr>
            <a:r>
              <a:rPr lang="nl" sz="1200"/>
              <a:t>Doe er wat water bij. Wat gebeurt er als je water en olie probeert te mengen?</a:t>
            </a:r>
            <a:endParaRPr sz="1200"/>
          </a:p>
          <a:p>
            <a:pPr indent="0" lvl="0" marL="0" marR="0" rtl="0" algn="l">
              <a:lnSpc>
                <a:spcPct val="100000"/>
              </a:lnSpc>
              <a:spcBef>
                <a:spcPts val="0"/>
              </a:spcBef>
              <a:spcAft>
                <a:spcPts val="0"/>
              </a:spcAft>
              <a:buClr>
                <a:srgbClr val="000000"/>
              </a:buClr>
              <a:buSzPts val="1600"/>
              <a:buFont typeface="Arial"/>
              <a:buNone/>
            </a:pPr>
            <a:r>
              <a:t/>
            </a:r>
            <a:endParaRPr sz="1200"/>
          </a:p>
          <a:p>
            <a:pPr indent="0" lvl="0" marL="0" marR="0" rtl="0" algn="l">
              <a:lnSpc>
                <a:spcPct val="100000"/>
              </a:lnSpc>
              <a:spcBef>
                <a:spcPts val="0"/>
              </a:spcBef>
              <a:spcAft>
                <a:spcPts val="0"/>
              </a:spcAft>
              <a:buClr>
                <a:srgbClr val="000000"/>
              </a:buClr>
              <a:buSzPts val="16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nl" sz="1200" u="none" cap="none" strike="noStrike">
                <a:solidFill>
                  <a:srgbClr val="000000"/>
                </a:solidFill>
                <a:latin typeface="Arial"/>
                <a:ea typeface="Arial"/>
                <a:cs typeface="Arial"/>
                <a:sym typeface="Arial"/>
              </a:rPr>
              <a:t>Om door te praten</a:t>
            </a:r>
            <a:endParaRPr b="1" sz="1200"/>
          </a:p>
          <a:p>
            <a:pPr indent="0" lvl="0" marL="0" marR="0" rtl="0" algn="l">
              <a:lnSpc>
                <a:spcPct val="100000"/>
              </a:lnSpc>
              <a:spcBef>
                <a:spcPts val="0"/>
              </a:spcBef>
              <a:spcAft>
                <a:spcPts val="0"/>
              </a:spcAft>
              <a:buClr>
                <a:srgbClr val="000000"/>
              </a:buClr>
              <a:buSzPts val="1600"/>
              <a:buFont typeface="Arial"/>
              <a:buNone/>
            </a:pPr>
            <a:r>
              <a:t/>
            </a:r>
            <a:endParaRPr b="1" sz="1200"/>
          </a:p>
          <a:p>
            <a:pPr indent="-304800" lvl="0" marL="457200" rtl="0" algn="l">
              <a:spcBef>
                <a:spcPts val="0"/>
              </a:spcBef>
              <a:spcAft>
                <a:spcPts val="0"/>
              </a:spcAft>
              <a:buSzPts val="1200"/>
              <a:buChar char="●"/>
            </a:pPr>
            <a:r>
              <a:rPr lang="nl" sz="1200"/>
              <a:t>Wat valt jou het meeste op in dit verhaal?</a:t>
            </a:r>
            <a:endParaRPr sz="1200"/>
          </a:p>
          <a:p>
            <a:pPr indent="-304800" lvl="0" marL="457200" rtl="0" algn="l">
              <a:spcBef>
                <a:spcPts val="0"/>
              </a:spcBef>
              <a:spcAft>
                <a:spcPts val="0"/>
              </a:spcAft>
              <a:buSzPts val="1200"/>
              <a:buChar char="●"/>
            </a:pPr>
            <a:r>
              <a:rPr lang="nl" sz="1200"/>
              <a:t>Heb jij wel eens een wonder meegemaakt? </a:t>
            </a:r>
            <a:endParaRPr sz="1200"/>
          </a:p>
          <a:p>
            <a:pPr indent="0" lvl="0" marL="0" marR="0" rtl="0" algn="l">
              <a:lnSpc>
                <a:spcPct val="100000"/>
              </a:lnSpc>
              <a:spcBef>
                <a:spcPts val="0"/>
              </a:spcBef>
              <a:spcAft>
                <a:spcPts val="0"/>
              </a:spcAft>
              <a:buClr>
                <a:srgbClr val="000000"/>
              </a:buClr>
              <a:buSzPts val="1600"/>
              <a:buFont typeface="Arial"/>
              <a:buNone/>
            </a:pPr>
            <a:r>
              <a:t/>
            </a:r>
            <a:endParaRPr b="1" sz="1200"/>
          </a:p>
        </p:txBody>
      </p:sp>
      <p:pic>
        <p:nvPicPr>
          <p:cNvPr id="55" name="Google Shape;55;p1"/>
          <p:cNvPicPr preferRelativeResize="0"/>
          <p:nvPr/>
        </p:nvPicPr>
        <p:blipFill>
          <a:blip r:embed="rId4">
            <a:alphaModFix/>
          </a:blip>
          <a:stretch>
            <a:fillRect/>
          </a:stretch>
        </p:blipFill>
        <p:spPr>
          <a:xfrm>
            <a:off x="1924050" y="8186750"/>
            <a:ext cx="2533650" cy="14210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